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28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1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6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29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3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56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8B90-CDB6-4041-B762-460711CA925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FS </a:t>
            </a:r>
            <a:r>
              <a:rPr lang="de-DE" dirty="0" smtClean="0"/>
              <a:t>6, Polder 35/3</a:t>
            </a:r>
            <a:br>
              <a:rPr lang="de-DE" dirty="0" smtClean="0"/>
            </a:br>
            <a:r>
              <a:rPr lang="de-DE" dirty="0" smtClean="0"/>
              <a:t>7 March 2023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gates are closed, however much leakage, </a:t>
            </a: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59" y="1783514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1" y="1582821"/>
            <a:ext cx="5386137" cy="35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Side </a:t>
            </a:r>
            <a:r>
              <a:rPr lang="de-DE" smtClean="0"/>
              <a:t>Lift Gate is closed but leaking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27" y="1753435"/>
            <a:ext cx="4209091" cy="4351338"/>
          </a:xfrm>
        </p:spPr>
      </p:pic>
    </p:spTree>
    <p:extLst>
      <p:ext uri="{BB962C8B-B14F-4D97-AF65-F5344CB8AC3E}">
        <p14:creationId xmlns:p14="http://schemas.microsoft.com/office/powerpoint/2010/main" val="270722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Side Slope Protection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44" y="2054225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1" y="2123574"/>
            <a:ext cx="6037224" cy="40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910" y="649705"/>
            <a:ext cx="6053889" cy="1040983"/>
          </a:xfrm>
        </p:spPr>
        <p:txBody>
          <a:bodyPr/>
          <a:lstStyle/>
          <a:p>
            <a:r>
              <a:rPr lang="de-DE" dirty="0" smtClean="0"/>
              <a:t>River side view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" y="591617"/>
            <a:ext cx="4485149" cy="2990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2" y="3466975"/>
            <a:ext cx="4868779" cy="324585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5274" y="2086667"/>
            <a:ext cx="4099702" cy="273799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5" y="3808208"/>
            <a:ext cx="3235578" cy="21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16" y="-182564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Riverside Flap Gate is closed but probably partly blocked by debris</a:t>
            </a:r>
            <a:endParaRPr lang="de-DE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9646" y="1885568"/>
            <a:ext cx="4960750" cy="33071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75" y="4842711"/>
            <a:ext cx="3069293" cy="2015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6" y="4229767"/>
            <a:ext cx="3148265" cy="2098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6" y="1142999"/>
            <a:ext cx="3726782" cy="248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49" y="1997242"/>
            <a:ext cx="4170946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FS 6, Polder 35/3 7 March 2023</vt:lpstr>
      <vt:lpstr>Overview</vt:lpstr>
      <vt:lpstr>Country Side Lift Gate is closed but leaking</vt:lpstr>
      <vt:lpstr>Country Side Slope Protection</vt:lpstr>
      <vt:lpstr>River side view</vt:lpstr>
      <vt:lpstr>Riverside Flap Gate is closed but probably partly blocked by debris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Anatasia</dc:creator>
  <cp:lastModifiedBy>Anatasia</cp:lastModifiedBy>
  <cp:revision>10</cp:revision>
  <dcterms:created xsi:type="dcterms:W3CDTF">2023-03-18T03:45:53Z</dcterms:created>
  <dcterms:modified xsi:type="dcterms:W3CDTF">2023-03-24T03:56:32Z</dcterms:modified>
</cp:coreProperties>
</file>